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82" r:id="rId4"/>
    <p:sldId id="283" r:id="rId5"/>
    <p:sldId id="260" r:id="rId6"/>
    <p:sldId id="275" r:id="rId7"/>
    <p:sldId id="263" r:id="rId8"/>
    <p:sldId id="278" r:id="rId9"/>
    <p:sldId id="28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  <a:srgbClr val="8AFF65"/>
    <a:srgbClr val="99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26187-6200-4B11-87CE-74EDD7C5E049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4D70D-17F2-4B8E-927B-F18703F74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57683101_usachev.jpg"/>
          <p:cNvPicPr>
            <a:picLocks noChangeAspect="1"/>
          </p:cNvPicPr>
          <p:nvPr/>
        </p:nvPicPr>
        <p:blipFill>
          <a:blip r:embed="rId2" cstate="print"/>
          <a:srcRect l="14563" t="14540" r="17516"/>
          <a:stretch>
            <a:fillRect/>
          </a:stretch>
        </p:blipFill>
        <p:spPr>
          <a:xfrm>
            <a:off x="395536" y="260648"/>
            <a:ext cx="4896544" cy="41047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9552" y="0"/>
            <a:ext cx="8064896" cy="65556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родился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5 июля 1958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года</a:t>
            </a:r>
          </a:p>
          <a:p>
            <a:pPr algn="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 Москве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Андрей 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Усачёв</a:t>
            </a:r>
          </a:p>
          <a:p>
            <a:pPr algn="ctr"/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4077072"/>
            <a:ext cx="8640960" cy="230832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Писать стихи поэт начал еще в подростковом возрасте в вокально-инструментальном ансамбле, где играл на барабанах. 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загружен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32656"/>
            <a:ext cx="4267200" cy="3743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8640960" cy="230832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Прежде чем стать профессиональным писателем, сменил немало работ и должностей: был дворником, сторожем, охранником, музыкантом в ресторане.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Андрей Усачев признался, что растерялся, когда ему предложили участвовать в проект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212976"/>
            <a:ext cx="5133950" cy="29190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8640960" cy="120032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После был редактором журнала «Весёлые картинки».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3-07-12_09050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AF3FA"/>
              </a:clrFrom>
              <a:clrTo>
                <a:srgbClr val="EAF3FA">
                  <a:alpha val="0"/>
                </a:srgbClr>
              </a:clrTo>
            </a:clrChange>
          </a:blip>
          <a:srcRect l="2075" b="4546"/>
          <a:stretch>
            <a:fillRect/>
          </a:stretch>
        </p:blipFill>
        <p:spPr>
          <a:xfrm>
            <a:off x="1259632" y="2348880"/>
            <a:ext cx="6796211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Kniga_Azbooka_978-5-389-02235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2486457" cy="3158472"/>
          </a:xfrm>
          <a:prstGeom prst="rect">
            <a:avLst/>
          </a:prstGeom>
        </p:spPr>
      </p:pic>
      <p:pic>
        <p:nvPicPr>
          <p:cNvPr id="6" name="Рисунок 5" descr="4006.970x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772816"/>
            <a:ext cx="2376264" cy="3077262"/>
          </a:xfrm>
          <a:prstGeom prst="rect">
            <a:avLst/>
          </a:prstGeom>
        </p:spPr>
      </p:pic>
      <p:pic>
        <p:nvPicPr>
          <p:cNvPr id="9" name="Рисунок 8" descr="1134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3573016"/>
            <a:ext cx="2359323" cy="30561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260648"/>
            <a:ext cx="8640960" cy="120032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России вышло более 100 книг Андрея Усачева для детей. </a:t>
            </a:r>
          </a:p>
        </p:txBody>
      </p:sp>
      <p:pic>
        <p:nvPicPr>
          <p:cNvPr id="10" name="Рисунок 9" descr="kak-ejik-nahel-dorogu-domoj-8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3429000"/>
            <a:ext cx="2361630" cy="3235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3717032"/>
            <a:ext cx="8712968" cy="286232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Три книги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Андрея Усачева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рекомендованы для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изучения 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школах: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«Основы Безопасности Жизнедеятельности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«Декларация Прав Человека», «Мои географические открытия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461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517229" cy="3284984"/>
          </a:xfrm>
          <a:prstGeom prst="rect">
            <a:avLst/>
          </a:prstGeom>
        </p:spPr>
      </p:pic>
      <p:pic>
        <p:nvPicPr>
          <p:cNvPr id="5" name="Рисунок 4" descr="06226202.jpg"/>
          <p:cNvPicPr>
            <a:picLocks noChangeAspect="1"/>
          </p:cNvPicPr>
          <p:nvPr/>
        </p:nvPicPr>
        <p:blipFill>
          <a:blip r:embed="rId3" cstate="print"/>
          <a:srcRect l="13251" t="2751" r="15875" b="2751"/>
          <a:stretch>
            <a:fillRect/>
          </a:stretch>
        </p:blipFill>
        <p:spPr>
          <a:xfrm>
            <a:off x="3347864" y="188640"/>
            <a:ext cx="2448272" cy="3264362"/>
          </a:xfrm>
          <a:prstGeom prst="rect">
            <a:avLst/>
          </a:prstGeom>
        </p:spPr>
      </p:pic>
      <p:pic>
        <p:nvPicPr>
          <p:cNvPr id="8" name="Рисунок 7" descr="L6n7Ipvi2U4-768x9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188640"/>
            <a:ext cx="2412872" cy="3273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4653136"/>
            <a:ext cx="8280920" cy="175432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Автор сценариев 40-серийного телевизионного художественного фильма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Дракоша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и Компания».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загруженное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AFF"/>
              </a:clrFrom>
              <a:clrTo>
                <a:srgbClr val="FFFA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332656"/>
            <a:ext cx="4542612" cy="3906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836712"/>
            <a:ext cx="3600400" cy="507831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Персонажи его сказок, стихов, рассказов и песен – это всегда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хоть и в обличие зверей или сказочных героев.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onja6.jpg"/>
          <p:cNvPicPr>
            <a:picLocks noChangeAspect="1"/>
          </p:cNvPicPr>
          <p:nvPr/>
        </p:nvPicPr>
        <p:blipFill>
          <a:blip r:embed="rId2" cstate="print"/>
          <a:srcRect l="2482" r="3454" b="3992"/>
          <a:stretch>
            <a:fillRect/>
          </a:stretch>
        </p:blipFill>
        <p:spPr>
          <a:xfrm>
            <a:off x="4788024" y="1052736"/>
            <a:ext cx="3672408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564904"/>
            <a:ext cx="6429154" cy="386247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260648"/>
            <a:ext cx="4037224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6598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129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АЙБОЛИТ</cp:lastModifiedBy>
  <cp:revision>18</cp:revision>
  <dcterms:created xsi:type="dcterms:W3CDTF">2016-04-24T16:56:36Z</dcterms:created>
  <dcterms:modified xsi:type="dcterms:W3CDTF">2020-03-11T17:57:26Z</dcterms:modified>
</cp:coreProperties>
</file>