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70" r:id="rId11"/>
    <p:sldId id="272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3CE12-6327-42A7-B2EA-E081E8D1016C}" type="datetimeFigureOut">
              <a:rPr lang="ru-RU" smtClean="0"/>
              <a:pPr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60027-743F-4185-B97A-9428B7C49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70;&#1088;&#1080;&#1081;%20&#1043;&#1072;&#1075;&#1072;&#1088;&#1080;&#1085;-%20&#1093;&#1088;&#1086;&#1085;&#1080;&#1082;&#1072;%20&#1087;&#1077;&#1088;&#1074;&#1086;&#1075;&#1086;%20&#1087;&#1086;&#1083;&#1077;&#1090;&#1072;.mp4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7;&#1084;&#1083;&#1103;&#1085;&#1077;.%20&#1047;&#1077;&#1084;&#1083;&#1103;%20&#1074;%20&#1080;&#1083;&#1083;&#1102;&#1084;&#1080;&#1085;&#1072;&#1090;&#1086;&#1088;&#1077;%20(&#1058;&#1088;&#1072;&#1074;&#1072;%20&#1091;%20&#1076;&#1086;&#1084;&#1072;).mp4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00FF"/>
                </a:solidFill>
              </a:rPr>
              <a:t>День</a:t>
            </a:r>
            <a:r>
              <a:rPr lang="ru-RU" sz="7200" b="1" dirty="0" smtClean="0">
                <a:solidFill>
                  <a:srgbClr val="0000FF"/>
                </a:solidFill>
              </a:rPr>
              <a:t> Космонавтики</a:t>
            </a:r>
            <a:endParaRPr lang="ru-RU" sz="7200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149080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i="1" dirty="0">
                <a:solidFill>
                  <a:srgbClr val="002060"/>
                </a:solidFill>
              </a:rPr>
              <a:t>«Он нас позвал в космос» </a:t>
            </a:r>
            <a:endParaRPr lang="ru-RU" sz="3600" i="1" dirty="0" smtClean="0">
              <a:solidFill>
                <a:srgbClr val="002060"/>
              </a:solidFill>
            </a:endParaRPr>
          </a:p>
          <a:p>
            <a:pPr algn="r"/>
            <a:r>
              <a:rPr lang="ru-RU" sz="2400" i="1" dirty="0" smtClean="0">
                <a:solidFill>
                  <a:srgbClr val="002060"/>
                </a:solidFill>
              </a:rPr>
              <a:t>(</a:t>
            </a:r>
            <a:r>
              <a:rPr lang="ru-RU" sz="2400" i="1" dirty="0">
                <a:solidFill>
                  <a:srgbClr val="002060"/>
                </a:solidFill>
              </a:rPr>
              <a:t>Нейл </a:t>
            </a:r>
            <a:r>
              <a:rPr lang="ru-RU" sz="2400" i="1" dirty="0" err="1">
                <a:solidFill>
                  <a:srgbClr val="002060"/>
                </a:solidFill>
              </a:rPr>
              <a:t>Армстрон</a:t>
            </a:r>
            <a:r>
              <a:rPr lang="ru-RU" sz="2400" i="1" dirty="0">
                <a:solidFill>
                  <a:srgbClr val="00206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buran.ru/images/jpg/vostok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44624"/>
            <a:ext cx="8280920" cy="5970441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11560" y="588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Восток - 1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5-конечная звезда 4">
            <a:hlinkClick r:id="rId3" action="ppaction://hlinkfile"/>
          </p:cNvPr>
          <p:cNvSpPr/>
          <p:nvPr/>
        </p:nvSpPr>
        <p:spPr>
          <a:xfrm>
            <a:off x="8244408" y="6093296"/>
            <a:ext cx="648072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d1jqu7g1y74ds1.cloudfront.net/wp-content/uploads/2011/03/Alexei-Leono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268760"/>
            <a:ext cx="5048250" cy="4371975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51520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Первый выход в космос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6" name="Picture 4" descr="http://omskinform.ru/images/leono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1268760"/>
            <a:ext cx="3297374" cy="43924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80526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Алексей Леонов 18 марта 1965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upload.wikimedia.org/wikipedia/commons/0/0d/Neil_Armstrong_pos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008" y="2564904"/>
            <a:ext cx="3275856" cy="4147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img.desktopwallpapers.ru/earth/pics/107-10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23863" y="2492896"/>
            <a:ext cx="5820138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51520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Покорение Луны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556792"/>
            <a:ext cx="631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Нил </a:t>
            </a:r>
            <a:r>
              <a:rPr lang="ru-RU" sz="3600" dirty="0" err="1"/>
              <a:t>Армстронг</a:t>
            </a:r>
            <a:r>
              <a:rPr lang="ru-RU" sz="3600" dirty="0"/>
              <a:t> на </a:t>
            </a:r>
            <a:r>
              <a:rPr lang="ru-RU" sz="3600" dirty="0" smtClean="0"/>
              <a:t>Луне, 1969г.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m.img.com.ua/berlin/storage/orig/a/c4/6be8784064cf86d999827f3d27d99c4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2"/>
            <a:ext cx="5086350" cy="508635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0" y="12576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Первая женщина -  космонавт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1556792"/>
            <a:ext cx="3779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Девятая в космосе, но первая среди женщин. </a:t>
            </a:r>
            <a:r>
              <a:rPr lang="ru-RU" sz="2800" dirty="0" smtClean="0"/>
              <a:t>Валентина Николаевна Терешкова </a:t>
            </a:r>
            <a:r>
              <a:rPr lang="ru-RU" sz="2800" dirty="0"/>
              <a:t>(на орбиту корабль с ней вывели 16 июня 1963 года) облетела планету, выдавая в эфир </a:t>
            </a:r>
            <a:r>
              <a:rPr lang="ru-RU" sz="2800" dirty="0" smtClean="0"/>
              <a:t>фразу: </a:t>
            </a:r>
          </a:p>
          <a:p>
            <a:pPr algn="ctr"/>
            <a:r>
              <a:rPr lang="ru-RU" sz="2800" dirty="0" smtClean="0"/>
              <a:t>"</a:t>
            </a:r>
            <a:r>
              <a:rPr lang="ru-RU" sz="2800" dirty="0"/>
              <a:t>Я – Чайка! Все идет хорошо, на борту все в порядке".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runyweb.com/images/articles/14060/454-292-Dennis_Ti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844824"/>
            <a:ext cx="7488832" cy="481660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0" y="125760"/>
            <a:ext cx="9144000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Космический туризм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0872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Первый космический турист </a:t>
            </a:r>
            <a:r>
              <a:rPr lang="ru-RU" sz="2800" dirty="0" err="1"/>
              <a:t>Дэннис</a:t>
            </a:r>
            <a:r>
              <a:rPr lang="ru-RU" sz="2800" dirty="0"/>
              <a:t> Тито после полета в космос</a:t>
            </a:r>
            <a:r>
              <a:rPr lang="ru-RU" sz="2800" dirty="0" smtClean="0"/>
              <a:t>. 2001г.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kocmos.ru/wp-content/uploads/2013/05/Zemlja-iz-kosmos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5-конечная звезда 2">
            <a:hlinkClick r:id="rId3" action="ppaction://hlinkfile"/>
          </p:cNvPr>
          <p:cNvSpPr/>
          <p:nvPr/>
        </p:nvSpPr>
        <p:spPr>
          <a:xfrm>
            <a:off x="539552" y="5229200"/>
            <a:ext cx="936104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Сказочные летательные аппараты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s4.detochki-doma.ru/wp-content/uploads/2012/02/Tam-stupa-s-baboyu-YAgoy-idet-bredet-sama-sobo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628799"/>
            <a:ext cx="2893690" cy="4133843"/>
          </a:xfrm>
          <a:prstGeom prst="rect">
            <a:avLst/>
          </a:prstGeom>
          <a:noFill/>
        </p:spPr>
      </p:pic>
      <p:pic>
        <p:nvPicPr>
          <p:cNvPr id="15364" name="Picture 4" descr="http://innowire.ru/wp-content/uploads/2011/10/26002321_aladdin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556792"/>
            <a:ext cx="3888432" cy="4047144"/>
          </a:xfrm>
          <a:prstGeom prst="rect">
            <a:avLst/>
          </a:prstGeom>
          <a:noFill/>
        </p:spPr>
      </p:pic>
      <p:pic>
        <p:nvPicPr>
          <p:cNvPr id="15368" name="Picture 8" descr="http://www.versia-teatr.ru/tfiles/news/14/image/egk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55387" y="3861048"/>
            <a:ext cx="3356773" cy="2784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410670/slide_14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1043608" y="1844824"/>
            <a:ext cx="3168352" cy="4497015"/>
          </a:xfrm>
          <a:prstGeom prst="rect">
            <a:avLst/>
          </a:prstGeom>
          <a:noFill/>
        </p:spPr>
      </p:pic>
      <p:pic>
        <p:nvPicPr>
          <p:cNvPr id="1028" name="Picture 4" descr="http://images.myshared.ru/410670/slide_14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4644008" y="1844824"/>
            <a:ext cx="3348372" cy="44644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95736" y="476672"/>
            <a:ext cx="4527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Миф об Икаре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vologda.ru/wp-content/uploads/2012/08/96240-050-142CC58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648"/>
            <a:ext cx="3923928" cy="3015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www.erono.ru/upload/medialibrary/aca/15_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67200" y="260994"/>
            <a:ext cx="5276800" cy="3960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39959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Летательные аппараты Леонардо да Винчи</a:t>
            </a:r>
            <a:endParaRPr lang="ru-RU" sz="4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0" name="Picture 6" descr="http://images.myshared.ru/839107/slide_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32909" y="4913784"/>
            <a:ext cx="5611091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epizodsspace.no-ip.org/reyt-all/15/gu3.gif"/>
          <p:cNvPicPr>
            <a:picLocks noChangeAspect="1" noChangeArrowheads="1"/>
          </p:cNvPicPr>
          <p:nvPr/>
        </p:nvPicPr>
        <p:blipFill>
          <a:blip r:embed="rId2" cstate="screen"/>
          <a:srcRect b="16667"/>
          <a:stretch>
            <a:fillRect/>
          </a:stretch>
        </p:blipFill>
        <p:spPr bwMode="auto">
          <a:xfrm>
            <a:off x="1763688" y="2348880"/>
            <a:ext cx="5491304" cy="36724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Попытки подняться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в воздух с помощью ракет, которые связывались между собой и прикреплялись к бамбуковому креслу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Использовали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даже воздушный шар,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наполненный 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горячим дымом</a:t>
            </a:r>
          </a:p>
        </p:txBody>
      </p:sp>
      <p:pic>
        <p:nvPicPr>
          <p:cNvPr id="18434" name="Picture 2" descr="http://s07.radikal.ru/i180/1104/66/a27587312bd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001930"/>
            <a:ext cx="8388424" cy="5856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oletgagarina.hostns.ru/images/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23918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73325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Первый в мире искусственный спутник Земли (ИСЗ). </a:t>
            </a:r>
            <a:r>
              <a:rPr lang="ru-RU" sz="3600" dirty="0">
                <a:solidFill>
                  <a:schemeClr val="bg1"/>
                </a:solidFill>
              </a:rPr>
              <a:t>4 октября 1957 </a:t>
            </a:r>
            <a:r>
              <a:rPr lang="ru-RU" sz="3600" dirty="0" smtClean="0">
                <a:solidFill>
                  <a:schemeClr val="bg1"/>
                </a:solidFill>
              </a:rPr>
              <a:t>года </a:t>
            </a:r>
            <a:endParaRPr lang="ru-RU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rPr>
              <a:t>Животные-космонавты</a:t>
            </a:r>
          </a:p>
        </p:txBody>
      </p:sp>
      <p:pic>
        <p:nvPicPr>
          <p:cNvPr id="20482" name="Picture 2" descr="http://lamcdn.net/lookatme.ru/post_image-image/vVu5HxPq_1IbY9n8iuBeUA-artic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340768"/>
            <a:ext cx="4011872" cy="28083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4293096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Первое животное в космосе – собака Лайка, 1957г.</a:t>
            </a:r>
            <a:endParaRPr lang="ru-RU" sz="2400" dirty="0"/>
          </a:p>
        </p:txBody>
      </p:sp>
      <p:pic>
        <p:nvPicPr>
          <p:cNvPr id="20484" name="Picture 4" descr="http://www.federalspace.ru/media/img/news/2014/new/strelka-and-bel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564904"/>
            <a:ext cx="4077253" cy="31683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27984" y="5733256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Знаменитые Белка и Стрелка, 1960г.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51520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4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Первый космонавт</a:t>
            </a:r>
          </a:p>
        </p:txBody>
      </p:sp>
      <p:pic>
        <p:nvPicPr>
          <p:cNvPr id="21506" name="Picture 2" descr="http://cosmosblog.ru/wp-content/uploads/2011/01/%D0%AE%D1%80%D0%B8%D0%B9-%D0%93%D0%B0%D0%B3%D0%B0%D1%80%D0%B8%D0%BD.png"/>
          <p:cNvPicPr>
            <a:picLocks noChangeAspect="1" noChangeArrowheads="1"/>
          </p:cNvPicPr>
          <p:nvPr/>
        </p:nvPicPr>
        <p:blipFill>
          <a:blip r:embed="rId2" cstate="screen"/>
          <a:srcRect l="17659" r="24067"/>
          <a:stretch>
            <a:fillRect/>
          </a:stretch>
        </p:blipFill>
        <p:spPr bwMode="auto">
          <a:xfrm>
            <a:off x="4427984" y="1340768"/>
            <a:ext cx="3677551" cy="4680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988840"/>
            <a:ext cx="41044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12 апреля 1961 </a:t>
            </a:r>
            <a:r>
              <a:rPr lang="ru-RU" sz="2800" dirty="0" smtClean="0"/>
              <a:t>года в космос отправился первый человек – </a:t>
            </a:r>
          </a:p>
          <a:p>
            <a:pPr algn="ctr"/>
            <a:r>
              <a:rPr lang="ru-RU" sz="2800" dirty="0"/>
              <a:t> </a:t>
            </a:r>
            <a:r>
              <a:rPr lang="ru-RU" sz="2800" b="1" dirty="0"/>
              <a:t>Юрий Алексеевич </a:t>
            </a:r>
            <a:r>
              <a:rPr lang="ru-RU" sz="2800" b="1" dirty="0" smtClean="0"/>
              <a:t>Гагарин, </a:t>
            </a:r>
          </a:p>
          <a:p>
            <a:pPr algn="ctr"/>
            <a:r>
              <a:rPr lang="ru-RU" sz="2800" dirty="0" smtClean="0"/>
              <a:t>гражданин СССР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180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День Космонавтики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Животные-космонавты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ИССЛЕДОВАНИЯ КОСМОСА</dc:title>
  <dc:creator>Плешакова Любовь Викторовна</dc:creator>
  <cp:lastModifiedBy>1</cp:lastModifiedBy>
  <cp:revision>14</cp:revision>
  <dcterms:created xsi:type="dcterms:W3CDTF">2014-12-23T17:44:17Z</dcterms:created>
  <dcterms:modified xsi:type="dcterms:W3CDTF">2016-04-09T17:30:14Z</dcterms:modified>
</cp:coreProperties>
</file>